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58" r:id="rId6"/>
    <p:sldId id="262" r:id="rId7"/>
    <p:sldId id="266" r:id="rId8"/>
    <p:sldId id="263" r:id="rId9"/>
    <p:sldId id="264" r:id="rId10"/>
    <p:sldId id="265" r:id="rId11"/>
    <p:sldId id="25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CAj1vcur3f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kimgkupAmTo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2479589"/>
            <a:ext cx="6815669" cy="750556"/>
          </a:xfrm>
        </p:spPr>
        <p:txBody>
          <a:bodyPr/>
          <a:lstStyle/>
          <a:p>
            <a:r>
              <a:rPr lang="en-GB" dirty="0" smtClean="0"/>
              <a:t>The Desert Tortoise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731740"/>
            <a:ext cx="6815669" cy="595869"/>
          </a:xfrm>
        </p:spPr>
        <p:txBody>
          <a:bodyPr/>
          <a:lstStyle/>
          <a:p>
            <a:r>
              <a:rPr lang="en-GB" dirty="0" smtClean="0"/>
              <a:t>Creatures of the Sonoran/Mohave Deserts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Desert Tortoise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GB" dirty="0"/>
              <a:t>Desert tortoise populations in some areas have </a:t>
            </a:r>
            <a:r>
              <a:rPr lang="en-GB" dirty="0" smtClean="0"/>
              <a:t>been reduced by </a:t>
            </a:r>
            <a:r>
              <a:rPr lang="en-GB" dirty="0"/>
              <a:t>as much as 90% since the </a:t>
            </a:r>
            <a:r>
              <a:rPr lang="en-GB" dirty="0" smtClean="0"/>
              <a:t>1980s. </a:t>
            </a:r>
          </a:p>
          <a:p>
            <a:pPr algn="l"/>
            <a:r>
              <a:rPr lang="en-US" dirty="0" smtClean="0"/>
              <a:t>Threats to </a:t>
            </a:r>
            <a:r>
              <a:rPr lang="en-US" dirty="0"/>
              <a:t>tortoises include urbanization, disease, </a:t>
            </a:r>
            <a:r>
              <a:rPr lang="en-US" dirty="0" smtClean="0"/>
              <a:t>and habitat destruction. Other threats include  illegal </a:t>
            </a:r>
            <a:r>
              <a:rPr lang="en-US" dirty="0"/>
              <a:t>collection </a:t>
            </a:r>
            <a:r>
              <a:rPr lang="en-US" dirty="0" smtClean="0"/>
              <a:t>by </a:t>
            </a:r>
            <a:r>
              <a:rPr lang="en-US" dirty="0"/>
              <a:t>humans, and habitat </a:t>
            </a:r>
            <a:r>
              <a:rPr lang="en-US" dirty="0" smtClean="0"/>
              <a:t>changes as a result of invasive </a:t>
            </a:r>
            <a:r>
              <a:rPr lang="en-US" dirty="0"/>
              <a:t>plant species</a:t>
            </a:r>
            <a:endParaRPr lang="en-GB" dirty="0" smtClean="0"/>
          </a:p>
          <a:p>
            <a:pPr algn="l"/>
            <a:r>
              <a:rPr lang="en-GB" dirty="0" smtClean="0"/>
              <a:t>It </a:t>
            </a:r>
            <a:r>
              <a:rPr lang="en-GB" dirty="0"/>
              <a:t>is unlawful to touch, harm, harass, or collect wild desert tortoises.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Desert Tortoise</a:t>
            </a:r>
            <a:endParaRPr lang="en-US" dirty="0"/>
          </a:p>
        </p:txBody>
      </p:sp>
      <p:pic>
        <p:nvPicPr>
          <p:cNvPr id="5" name="CAj1vcur3f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67400" y="2143125"/>
            <a:ext cx="4572000" cy="257175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879551" cy="2438404"/>
          </a:xfrm>
        </p:spPr>
        <p:txBody>
          <a:bodyPr>
            <a:normAutofit/>
          </a:bodyPr>
          <a:lstStyle/>
          <a:p>
            <a:r>
              <a:rPr lang="en-GB" dirty="0" smtClean="0"/>
              <a:t>The Desert Tortoise’s Life…</a:t>
            </a:r>
          </a:p>
          <a:p>
            <a:endParaRPr lang="en-GB" dirty="0"/>
          </a:p>
          <a:p>
            <a:r>
              <a:rPr lang="en-GB" dirty="0" smtClean="0"/>
              <a:t>(Video)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4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Desert Tortoise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GB" dirty="0"/>
              <a:t>This tortoise was one of two I found foraging during a hike on the </a:t>
            </a:r>
            <a:r>
              <a:rPr lang="en-GB" dirty="0" err="1"/>
              <a:t>Tanque</a:t>
            </a:r>
            <a:r>
              <a:rPr lang="en-GB" dirty="0"/>
              <a:t> Verde Ridge trail, on the </a:t>
            </a:r>
            <a:r>
              <a:rPr lang="en-GB" dirty="0" err="1"/>
              <a:t>Rincorn</a:t>
            </a:r>
            <a:r>
              <a:rPr lang="en-GB" dirty="0"/>
              <a:t> Mountains, Tucson, </a:t>
            </a:r>
            <a:r>
              <a:rPr lang="en-GB" dirty="0" smtClean="0"/>
              <a:t>Arizona.  </a:t>
            </a:r>
          </a:p>
          <a:p>
            <a:pPr algn="l"/>
            <a:r>
              <a:rPr lang="en-GB" dirty="0" smtClean="0"/>
              <a:t>Normally </a:t>
            </a:r>
            <a:r>
              <a:rPr lang="en-GB" dirty="0"/>
              <a:t>they are extremely difficult to find during the day!  They spend up to 95% of their life underground.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88" y="1756683"/>
            <a:ext cx="4956478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Desert Tortoise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8647" y="982663"/>
            <a:ext cx="3669506" cy="489267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GB" dirty="0"/>
              <a:t>They hibernate from November to March in a burrow or at the base of a brush. During this hibernation the body metabolism slows and its temperature drops.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7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Desert Tortoise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377554"/>
            <a:ext cx="5470525" cy="410289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The female lays her eggs, up to fourteen, between Mid-April to early June.  </a:t>
            </a:r>
            <a:endParaRPr lang="en-GB" dirty="0" smtClean="0"/>
          </a:p>
          <a:p>
            <a:pPr algn="l"/>
            <a:r>
              <a:rPr lang="en-GB" dirty="0" smtClean="0"/>
              <a:t>The </a:t>
            </a:r>
            <a:r>
              <a:rPr lang="en-GB" dirty="0"/>
              <a:t>odds for survival are small, since the small hatchlings have many predators, </a:t>
            </a:r>
            <a:r>
              <a:rPr lang="en-GB" dirty="0" smtClean="0"/>
              <a:t>including </a:t>
            </a:r>
            <a:r>
              <a:rPr lang="en-GB" dirty="0"/>
              <a:t>foxes, badgers, coyotes, ravens and roadrunners. </a:t>
            </a:r>
          </a:p>
          <a:p>
            <a:pPr algn="l"/>
            <a:r>
              <a:rPr lang="en-GB" dirty="0" smtClean="0"/>
              <a:t>This tortoise has just been eating a prickly pear from a cactus.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8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Desert Tortoise</a:t>
            </a:r>
            <a:endParaRPr lang="en-US" dirty="0"/>
          </a:p>
        </p:txBody>
      </p:sp>
      <p:pic>
        <p:nvPicPr>
          <p:cNvPr id="5" name="kimgkupAmT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67400" y="2143125"/>
            <a:ext cx="4572000" cy="257175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b="1" dirty="0"/>
              <a:t>The Heat is On: </a:t>
            </a:r>
            <a:endParaRPr lang="en-GB" b="1" dirty="0" smtClean="0"/>
          </a:p>
          <a:p>
            <a:r>
              <a:rPr lang="en-GB" b="1" dirty="0" smtClean="0"/>
              <a:t>Desert </a:t>
            </a:r>
            <a:r>
              <a:rPr lang="en-GB" b="1" dirty="0"/>
              <a:t>Tortoises and Survival </a:t>
            </a:r>
            <a:endParaRPr lang="en-GB" b="1" dirty="0" smtClean="0"/>
          </a:p>
          <a:p>
            <a:r>
              <a:rPr lang="en-GB" b="1" dirty="0" smtClean="0"/>
              <a:t>(</a:t>
            </a:r>
            <a:r>
              <a:rPr lang="en-GB" b="1" dirty="0"/>
              <a:t>Full video)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3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Desert Tortoise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377554"/>
            <a:ext cx="5470525" cy="410289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GB" dirty="0"/>
              <a:t>The desert tortoise manages to survive harsh desert conditions by adapting to its environment.  </a:t>
            </a:r>
            <a:endParaRPr lang="en-GB" dirty="0" smtClean="0"/>
          </a:p>
          <a:p>
            <a:pPr algn="l"/>
            <a:r>
              <a:rPr lang="en-GB" dirty="0" smtClean="0"/>
              <a:t>They </a:t>
            </a:r>
            <a:r>
              <a:rPr lang="en-GB" dirty="0"/>
              <a:t>can live up to 50 years. </a:t>
            </a:r>
          </a:p>
          <a:p>
            <a:pPr algn="l"/>
            <a:r>
              <a:rPr lang="en-GB" dirty="0" smtClean="0"/>
              <a:t>They </a:t>
            </a:r>
            <a:r>
              <a:rPr lang="en-GB" dirty="0"/>
              <a:t>eat leaves, cacti and grasses on rocky well-vegetated slopes and washes.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0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Desert Tortoise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The desert tortoise is a herbivore. </a:t>
            </a:r>
            <a:r>
              <a:rPr lang="en-GB" dirty="0" smtClean="0"/>
              <a:t>It eats mainly grasses, </a:t>
            </a:r>
            <a:r>
              <a:rPr lang="en-GB" dirty="0"/>
              <a:t>but it also eats herbs, annual wildflowers, </a:t>
            </a:r>
            <a:r>
              <a:rPr lang="en-GB" dirty="0" smtClean="0"/>
              <a:t>and new </a:t>
            </a:r>
            <a:r>
              <a:rPr lang="en-GB" dirty="0"/>
              <a:t>growth of </a:t>
            </a:r>
            <a:r>
              <a:rPr lang="en-GB" dirty="0" smtClean="0"/>
              <a:t>cacti and their fruit </a:t>
            </a:r>
            <a:r>
              <a:rPr lang="en-GB" dirty="0"/>
              <a:t>and flowers</a:t>
            </a:r>
            <a:r>
              <a:rPr lang="en-GB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9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Desert Tortoise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377554"/>
            <a:ext cx="5470525" cy="410289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GB" dirty="0"/>
              <a:t>They obtain all the water they need from their food, but they will drink if water is available.  </a:t>
            </a:r>
            <a:endParaRPr lang="en-GB" dirty="0" smtClean="0"/>
          </a:p>
          <a:p>
            <a:pPr algn="l"/>
            <a:r>
              <a:rPr lang="en-GB" dirty="0" smtClean="0"/>
              <a:t>In </a:t>
            </a:r>
            <a:r>
              <a:rPr lang="en-GB" dirty="0"/>
              <a:t>the Sonoran Desert, the summer 'monsoon' season provides a welcome drench from the hot dry conditions where the temperatures regularly exceed 40 °C 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6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Desert Tortoise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010492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Desert tortoises grow slowly and they and have </a:t>
            </a:r>
            <a:r>
              <a:rPr lang="en-GB" dirty="0"/>
              <a:t>low reproductive rates. </a:t>
            </a:r>
            <a:endParaRPr lang="en-GB" dirty="0" smtClean="0"/>
          </a:p>
          <a:p>
            <a:pPr algn="l"/>
            <a:r>
              <a:rPr lang="en-GB" dirty="0" smtClean="0"/>
              <a:t>Desert tortoises spend much of their time in burrows or rock </a:t>
            </a:r>
            <a:r>
              <a:rPr lang="en-GB" dirty="0"/>
              <a:t>shelters, </a:t>
            </a:r>
            <a:r>
              <a:rPr lang="en-GB" dirty="0" smtClean="0"/>
              <a:t>in order to regulate </a:t>
            </a:r>
            <a:r>
              <a:rPr lang="en-GB" dirty="0"/>
              <a:t>body temperature and reduce water loss. </a:t>
            </a:r>
            <a:endParaRPr lang="en-GB" dirty="0" smtClean="0"/>
          </a:p>
          <a:p>
            <a:pPr algn="l"/>
            <a:r>
              <a:rPr lang="en-GB" dirty="0" smtClean="0"/>
              <a:t>They </a:t>
            </a:r>
            <a:r>
              <a:rPr lang="en-GB" dirty="0"/>
              <a:t>are most active after seasonal </a:t>
            </a:r>
            <a:r>
              <a:rPr lang="en-GB" dirty="0" smtClean="0"/>
              <a:t>rains.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77</TotalTime>
  <Words>419</Words>
  <Application>Microsoft Office PowerPoint</Application>
  <PresentationFormat>Widescreen</PresentationFormat>
  <Paragraphs>36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Garamond</vt:lpstr>
      <vt:lpstr>Organic</vt:lpstr>
      <vt:lpstr>The Desert Tortoise</vt:lpstr>
      <vt:lpstr>The Desert Tortoise</vt:lpstr>
      <vt:lpstr>The Desert Tortoise</vt:lpstr>
      <vt:lpstr>The Desert Tortoise</vt:lpstr>
      <vt:lpstr>The Desert Tortoise</vt:lpstr>
      <vt:lpstr>The Desert Tortoise</vt:lpstr>
      <vt:lpstr>The Desert Tortoise</vt:lpstr>
      <vt:lpstr>The Desert Tortoise</vt:lpstr>
      <vt:lpstr>The Desert Tortoise</vt:lpstr>
      <vt:lpstr>The Desert Tortoise</vt:lpstr>
      <vt:lpstr>The Desert Tortoise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Desert Tortoise</dc:title>
  <dc:creator>Martyn Overy</dc:creator>
  <cp:lastModifiedBy>Martyn Overy</cp:lastModifiedBy>
  <cp:revision>12</cp:revision>
  <dcterms:created xsi:type="dcterms:W3CDTF">2016-04-19T18:23:47Z</dcterms:created>
  <dcterms:modified xsi:type="dcterms:W3CDTF">2016-04-28T12:55:15Z</dcterms:modified>
</cp:coreProperties>
</file>